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692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3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84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2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74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869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971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53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325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30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73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4956D6-A0E6-4663-B5B7-DF348FFFA2F5}" type="datetimeFigureOut">
              <a:rPr lang="hr-HR" smtClean="0"/>
              <a:t>4.9.2015.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4DE19F0-5D1E-493E-9DBE-D0BAF2757C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439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sms.ednevnik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eDnevnik</a:t>
            </a:r>
            <a:r>
              <a:rPr lang="hr-HR" dirty="0" smtClean="0"/>
              <a:t> 2015/2016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32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napravljeno?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Svi razredi osim prvih i petih (u matičnoj i na područnim školama) su aktivni u </a:t>
            </a:r>
            <a:r>
              <a:rPr lang="hr-HR" sz="3200" dirty="0" err="1" smtClean="0"/>
              <a:t>eDnevnik</a:t>
            </a:r>
            <a:r>
              <a:rPr lang="hr-HR" sz="3200" dirty="0" smtClean="0"/>
              <a:t> produkciji</a:t>
            </a:r>
          </a:p>
          <a:p>
            <a:endParaRPr lang="hr-HR" sz="3200" dirty="0" smtClean="0"/>
          </a:p>
          <a:p>
            <a:r>
              <a:rPr lang="hr-HR" sz="3200" dirty="0" smtClean="0"/>
              <a:t>Svi razredi će biti funkcionalni do kraja današnjeg dana, petak 4.9.2015.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32036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 razrednika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Provjeriti da li su svi učenici na broju</a:t>
            </a:r>
          </a:p>
          <a:p>
            <a:r>
              <a:rPr lang="hr-HR" sz="3200" dirty="0" smtClean="0"/>
              <a:t>Provjeriti da li su prilagođeni i redovni programi ispravno dodijeljeni učenicima</a:t>
            </a:r>
          </a:p>
          <a:p>
            <a:r>
              <a:rPr lang="hr-HR" sz="3200" dirty="0" smtClean="0"/>
              <a:t>Dodati odgovarajuće predmete razredu (obavezno i Sat razrednika)</a:t>
            </a:r>
          </a:p>
          <a:p>
            <a:r>
              <a:rPr lang="hr-HR" sz="3200" dirty="0" smtClean="0"/>
              <a:t>Dodati odgovarajuće nastavnike predmetima</a:t>
            </a:r>
          </a:p>
          <a:p>
            <a:r>
              <a:rPr lang="hr-HR" sz="3200" dirty="0" smtClean="0"/>
              <a:t>Dodati radni tjedan/tjedne te radne dane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498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 učitelja (svih)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Provjeriti da li ste dodani odgovarajućim razredima kojima predajete (da li možete ući u odgovarajuće razredne knjige) – ovo će biti moguće tek kada razrednici naprave svoj posao (recimo do subote navečer)</a:t>
            </a:r>
          </a:p>
          <a:p>
            <a:r>
              <a:rPr lang="hr-HR" sz="3200" dirty="0" smtClean="0"/>
              <a:t>Ako je potrebno, u SVE dostupne razredne knjige, dodati elemente ocjenjivanja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465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 i DOP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Ako održavate DOD i/ili DOD </a:t>
            </a:r>
            <a:r>
              <a:rPr lang="hr-HR" sz="3200" b="1" u="sng" dirty="0" smtClean="0"/>
              <a:t>u istom razrednom odjeljenju </a:t>
            </a:r>
            <a:r>
              <a:rPr lang="hr-HR" sz="3200" dirty="0" smtClean="0"/>
              <a:t>tada treba još jednom dodati taj isti predmet, ali kao vrstu odabrati odgovarajuću vrstu nastave (dopunska, dodatna,…) – u prezentaciji na web stranici škole je sve slikovito prikazano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81820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u="sng" dirty="0" smtClean="0"/>
              <a:t>Nastava u kojoj sudjeluju učenici iz različitih razrednih odjeljenja (DOD, DOP, izborna,…)</a:t>
            </a:r>
            <a:endParaRPr lang="hr-HR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 ovom slučaju administrator izrađuje kombiniranu grupu učenika</a:t>
            </a:r>
          </a:p>
          <a:p>
            <a:r>
              <a:rPr lang="hr-HR" sz="3200" dirty="0" smtClean="0"/>
              <a:t>Napraviti točan popis učenika koji se nalaze u svakoj od grupa</a:t>
            </a:r>
          </a:p>
          <a:p>
            <a:r>
              <a:rPr lang="hr-HR" sz="3200" dirty="0" smtClean="0"/>
              <a:t>S tim popisom pronaći administratora </a:t>
            </a:r>
            <a:r>
              <a:rPr lang="hr-HR" sz="3200" dirty="0" err="1" smtClean="0"/>
              <a:t>eDnevnika</a:t>
            </a:r>
            <a:r>
              <a:rPr lang="hr-HR" sz="3200" dirty="0" smtClean="0"/>
              <a:t>, </a:t>
            </a:r>
            <a:r>
              <a:rPr lang="hr-HR" sz="3200" dirty="0" err="1" smtClean="0"/>
              <a:t>odvleči</a:t>
            </a:r>
            <a:r>
              <a:rPr lang="hr-HR" sz="3200" dirty="0" smtClean="0"/>
              <a:t> ga za rukav, sjesti i napraviti kombiniranu grupu učenika</a:t>
            </a:r>
          </a:p>
          <a:p>
            <a:r>
              <a:rPr lang="hr-HR" sz="3200" dirty="0" smtClean="0"/>
              <a:t>Najkasnije do 11.9.2015.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20256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PROBLEMI, NEJASNOĆE, POGREŠKE,…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69267" y="864108"/>
            <a:ext cx="7704033" cy="512064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Molim Vas, pokušajte svu komunikaciju vezanu uz </a:t>
            </a:r>
            <a:r>
              <a:rPr lang="hr-HR" sz="3600" dirty="0" err="1" smtClean="0"/>
              <a:t>eDnevnik</a:t>
            </a:r>
            <a:r>
              <a:rPr lang="hr-HR" sz="3600" dirty="0" smtClean="0"/>
              <a:t> usmjeriti na email kojemu je to jedina svrha</a:t>
            </a:r>
          </a:p>
          <a:p>
            <a:r>
              <a:rPr lang="hr-HR" sz="4800" dirty="0" smtClean="0">
                <a:hlinkClick r:id="rId2"/>
              </a:rPr>
              <a:t>osms.ednevnik@gmail.com</a:t>
            </a:r>
            <a:endParaRPr lang="hr-HR" sz="3600" dirty="0" smtClean="0"/>
          </a:p>
          <a:p>
            <a:r>
              <a:rPr lang="hr-HR" sz="3600" dirty="0" smtClean="0"/>
              <a:t>Naravno da ćemo prvih dana komunicirati putem svih mogućih medija, ali kad se sve malo stabilizira mail je broj 1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84563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57.tinypic.com/p0vg4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0"/>
          <a:stretch/>
        </p:blipFill>
        <p:spPr bwMode="auto">
          <a:xfrm>
            <a:off x="3630304" y="826324"/>
            <a:ext cx="7629099" cy="509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hr-HR" dirty="0" smtClean="0"/>
              <a:t>SRETNO SVIMA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2252773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38</TotalTime>
  <Words>281</Words>
  <Application>Microsoft Office PowerPoint</Application>
  <PresentationFormat>Široki zaslon</PresentationFormat>
  <Paragraphs>26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Okvir</vt:lpstr>
      <vt:lpstr>eDnevnik 2015/2016</vt:lpstr>
      <vt:lpstr>Što je napravljeno?</vt:lpstr>
      <vt:lpstr>Zadaci razrednika</vt:lpstr>
      <vt:lpstr>Zadaci učitelja (svih)</vt:lpstr>
      <vt:lpstr>DOD i DOP</vt:lpstr>
      <vt:lpstr>Nastava u kojoj sudjeluju učenici iz različitih razrednih odjeljenja (DOD, DOP, izborna,…)</vt:lpstr>
      <vt:lpstr>PROBLEMI, NEJASNOĆE, POGREŠKE,…</vt:lpstr>
      <vt:lpstr>SRETNO SVIMA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eDnevnik 2015/2016</dc:title>
  <dc:creator>Računalo</dc:creator>
  <cp:lastModifiedBy>Računalo</cp:lastModifiedBy>
  <cp:revision>5</cp:revision>
  <dcterms:created xsi:type="dcterms:W3CDTF">2015-09-03T23:40:34Z</dcterms:created>
  <dcterms:modified xsi:type="dcterms:W3CDTF">2015-09-04T00:21:28Z</dcterms:modified>
</cp:coreProperties>
</file>